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32" r:id="rId3"/>
    <p:sldId id="377" r:id="rId4"/>
    <p:sldId id="378" r:id="rId5"/>
    <p:sldId id="257" r:id="rId6"/>
    <p:sldId id="320" r:id="rId7"/>
    <p:sldId id="395" r:id="rId8"/>
    <p:sldId id="396" r:id="rId9"/>
    <p:sldId id="379" r:id="rId10"/>
    <p:sldId id="356" r:id="rId11"/>
    <p:sldId id="401" r:id="rId12"/>
    <p:sldId id="398" r:id="rId13"/>
    <p:sldId id="399" r:id="rId14"/>
    <p:sldId id="400" r:id="rId15"/>
    <p:sldId id="380" r:id="rId16"/>
    <p:sldId id="31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2101" autoAdjust="0"/>
  </p:normalViewPr>
  <p:slideViewPr>
    <p:cSldViewPr>
      <p:cViewPr varScale="1">
        <p:scale>
          <a:sx n="68" d="100"/>
          <a:sy n="68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E62A8-2CDC-4BC7-9ABF-7F21EF2DB1A1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D76D4-A0EA-461E-BBE3-9DC3E3A91B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59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5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8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40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98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D76D4-A0EA-461E-BBE3-9DC3E3A91B3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60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04A8-F698-4703-9ABE-F1C1F219B300}" type="datetimeFigureOut">
              <a:rPr lang="ru-RU" smtClean="0"/>
              <a:pPr/>
              <a:t>05.06.2020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D9CBF-6C2F-43DA-8AD2-CE854ACD95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zhma.com/Kezhemskoe-zemlyachestv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&#1094;&#1082;&#1085;&#1088;.&#1088;&#1092;/culture/tekhnologiya-izgotovleniya-traditsionnogo-sibirskogo-blyuda-burduk-kezhemskiy-rayon-krasnoyarskogo-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846640" cy="13705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работе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Красноярской региональной общественной организации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сохранению культуры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русских старожилов Сибири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«КЕЖЕМСКОЕ ЗЕМЛЯЧЕСТВО»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2018 год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32656"/>
            <a:ext cx="7776864" cy="6192688"/>
          </a:xfrm>
        </p:spPr>
        <p:txBody>
          <a:bodyPr/>
          <a:lstStyle/>
          <a:p>
            <a:endParaRPr lang="ru-RU" dirty="0" smtClean="0"/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4896544" cy="2088232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6117965" cy="370129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/>
        </p:blipFill>
        <p:spPr>
          <a:xfrm>
            <a:off x="2609406" y="3356992"/>
            <a:ext cx="6549649" cy="33945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37400"/>
          <a:stretch/>
        </p:blipFill>
        <p:spPr>
          <a:xfrm>
            <a:off x="6340479" y="497920"/>
            <a:ext cx="2808312" cy="26430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8263"/>
          <a:stretch/>
        </p:blipFill>
        <p:spPr>
          <a:xfrm>
            <a:off x="30204" y="4312602"/>
            <a:ext cx="248506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5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вечер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Дом актёра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16.11.2018</a:t>
            </a:r>
          </a:p>
          <a:p>
            <a:pPr marL="0" indent="0" algn="r">
              <a:buNone/>
            </a:pPr>
            <a:endParaRPr lang="ru-RU" sz="2000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 Выездное мероприятие 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забытом сибирском 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празднике, старожилах Сибири и</a:t>
            </a:r>
          </a:p>
          <a:p>
            <a:pPr marL="0" indent="0" algn="r">
              <a:buNone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алой родине»</a:t>
            </a:r>
          </a:p>
          <a:p>
            <a:pPr marL="0" indent="0" algn="r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Дивногорск, ДХМ, 27.11.2018</a:t>
            </a:r>
            <a:endParaRPr lang="ru-RU" sz="2200" i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материалов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Книги-2 о Малой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2852936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7957" r="13311" b="14263"/>
          <a:stretch/>
        </p:blipFill>
        <p:spPr>
          <a:xfrm>
            <a:off x="179512" y="1436258"/>
            <a:ext cx="4046022" cy="51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5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16925"/>
          <a:stretch/>
        </p:blipFill>
        <p:spPr>
          <a:xfrm>
            <a:off x="2854844" y="1049904"/>
            <a:ext cx="2663991" cy="26428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«РУССКИЕ СТАРОЖИЛЫ СИБИРИ»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КИЦ «УСПЕНСКИЙ», 15.12.2018</a:t>
            </a:r>
            <a:br>
              <a:rPr lang="ru-RU" sz="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77" y="3657839"/>
            <a:ext cx="5748289" cy="3231969"/>
          </a:xfr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20863"/>
          <a:stretch/>
        </p:blipFill>
        <p:spPr>
          <a:xfrm>
            <a:off x="-9334" y="3647891"/>
            <a:ext cx="3413611" cy="3251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/>
          <a:stretch/>
        </p:blipFill>
        <p:spPr>
          <a:xfrm>
            <a:off x="5337400" y="1055077"/>
            <a:ext cx="3817730" cy="260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20864"/>
          <a:stretch/>
        </p:blipFill>
        <p:spPr>
          <a:xfrm>
            <a:off x="6002" y="1049904"/>
            <a:ext cx="3000783" cy="25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6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60" y="1052736"/>
            <a:ext cx="4738640" cy="266429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/>
          <a:stretch/>
        </p:blipFill>
        <p:spPr>
          <a:xfrm>
            <a:off x="0" y="1052736"/>
            <a:ext cx="4530772" cy="2653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/>
          <a:stretch/>
        </p:blipFill>
        <p:spPr>
          <a:xfrm>
            <a:off x="8566" y="3717033"/>
            <a:ext cx="5173342" cy="31409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04" r="2356"/>
          <a:stretch/>
        </p:blipFill>
        <p:spPr>
          <a:xfrm>
            <a:off x="4123806" y="3705770"/>
            <a:ext cx="5028760" cy="316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7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476672"/>
            <a:ext cx="3466728" cy="9268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/>
          <a:stretch/>
        </p:blipFill>
        <p:spPr>
          <a:xfrm>
            <a:off x="5025803" y="0"/>
            <a:ext cx="4104767" cy="301411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"/>
          <a:stretch/>
        </p:blipFill>
        <p:spPr>
          <a:xfrm>
            <a:off x="-3587" y="-1049"/>
            <a:ext cx="5079641" cy="3035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119"/>
            <a:ext cx="9130570" cy="384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45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2.8. Сотрудничество с </a:t>
            </a:r>
            <a:r>
              <a:rPr lang="ru-RU" sz="24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ИФиЯК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СФУ: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Ангарские встречи в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СФУ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12.03.2018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землячества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круглом столе в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рамках Фестиваля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старожильческих народов 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Красноярского края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«Ангарская кухня»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</a:t>
            </a:r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Кежемского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7364" b="17451"/>
          <a:stretch/>
        </p:blipFill>
        <p:spPr>
          <a:xfrm rot="10800000">
            <a:off x="4716016" y="1844824"/>
            <a:ext cx="4257039" cy="36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РЕКЛАМНО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ИНФОРМАЦИОННАЯ ДЕЯТЕЛЬНОСТЬ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деятельности землячества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землячества,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соцсети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kezhma</a:t>
            </a:r>
            <a: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0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Kezhemskoe</a:t>
            </a:r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</a:t>
            </a:r>
            <a:r>
              <a:rPr lang="en-US" sz="20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zemlyachestvo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http://www.ddn24.ru;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Одноклассники», «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Публикации в СМИ: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газета»,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 (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Красноярск),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"Культура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рекламной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2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ПОЗИЦИОНИРОВАНИЕ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Участие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мероприятиях: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Юбилейный концерт ф/а 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Живая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СтАрина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04.02.2018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ККБ НКА 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«Беларусь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31.03.2018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чувашского 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21.04.2018</a:t>
            </a:r>
          </a:p>
          <a:p>
            <a:pPr marL="0" indent="0">
              <a:buNone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кандидатом в 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губернаторы Красноярского 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Уссом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02.08.2018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Инаугурация губернатора 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Красноярского 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А.В.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Усса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20.09.2018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§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50" y="1412776"/>
            <a:ext cx="384635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4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/>
          <a:stretch/>
        </p:blipFill>
        <p:spPr>
          <a:xfrm>
            <a:off x="1403648" y="2708920"/>
            <a:ext cx="3455543" cy="2160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ПОЗИЦИОНИРОВАНИЕ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FFC000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</a:t>
            </a:r>
            <a:r>
              <a:rPr lang="ru-RU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фестивалях</a:t>
            </a:r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9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</a:t>
            </a:r>
          </a:p>
          <a:p>
            <a:pPr marL="0" indent="0">
              <a:buNone/>
            </a:pPr>
            <a:r>
              <a:rPr lang="ru-RU" sz="8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</a:t>
            </a:r>
            <a:r>
              <a:rPr lang="ru-RU" sz="8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МВДЦ «Сибирь</a:t>
            </a:r>
            <a:r>
              <a:rPr lang="ru-RU" sz="8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»/ </a:t>
            </a:r>
          </a:p>
          <a:p>
            <a:pPr marL="0" indent="0">
              <a:buNone/>
            </a:pPr>
            <a:r>
              <a:rPr lang="ru-RU" sz="8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22-23.02.2018</a:t>
            </a:r>
          </a:p>
          <a:p>
            <a:pPr marL="0" indent="0">
              <a:buNone/>
            </a:pPr>
            <a:endParaRPr lang="ru-RU" sz="9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Межнациональный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«День России. </a:t>
            </a:r>
            <a:endParaRPr lang="ru-RU" sz="9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Содружество </a:t>
            </a:r>
            <a:r>
              <a:rPr lang="ru-RU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Енисее</a:t>
            </a: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8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8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Татышев</a:t>
            </a:r>
            <a:r>
              <a:rPr lang="ru-RU" sz="8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12.06.2018</a:t>
            </a:r>
          </a:p>
          <a:p>
            <a:pPr marL="0" indent="0">
              <a:buNone/>
            </a:pPr>
            <a:endParaRPr lang="ru-RU" sz="80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9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</a:t>
            </a:r>
            <a:r>
              <a:rPr lang="ru-RU" sz="9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ного единства</a:t>
            </a:r>
          </a:p>
          <a:p>
            <a:pPr marL="0" indent="0">
              <a:buNone/>
            </a:pPr>
            <a:r>
              <a:rPr lang="ru-RU" sz="8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у БКЗ, 04.11.2018</a:t>
            </a:r>
            <a:endParaRPr lang="ru-RU" sz="8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b="1" dirty="0" smtClean="0"/>
              <a:t>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90" y="2105472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ПОЗИЦИОНИРОВАНИЕ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форумах, круглых столах, семинарах: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Л.Л. Карнауховой на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краевом семинаре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заместителей глав муниципальных районов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Организатор: Управление общественных связей Губернатора Красноярского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края. 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КИЦ «УСПЕНСКИЙ», 16.10.2018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семинар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«Государственно-конфессиональные отношения в Сибири. Профилактика этнического и религиозного экстремизма»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ДДН</a:t>
            </a: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26-27.10.2018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Л.Л. Карнауховой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дискуссионной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«Межнациональное сотрудничество, сохранение культурной идентичности народов, проживающих на территории Красноярского края, культурная адаптация и интеграция мигрантов в Сибири»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Международной научно-практической конференции по проблемам СО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НКО. 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16.11.2018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Межрегиональном семинаре по государственно-конфессиональным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отношениям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Иркутск, 13-15.12.2018</a:t>
            </a:r>
            <a:endParaRPr lang="ru-RU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0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en-US" sz="2700" dirty="0" smtClean="0">
                <a:solidFill>
                  <a:schemeClr val="bg1"/>
                </a:solidFill>
              </a:rPr>
              <a:t>I.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ПОЗИЦИОНИРОВАНИЕ ЗЕМЛЯЧЕСТВА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04046" y="4797152"/>
            <a:ext cx="36724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и развитие связей с СО НКО,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организациями: 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филологии и языковой коммуникации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Кежемский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историко-этнографический музей имени Ю.С. Кулаковой (г.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Кодинск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Кежемский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район)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 А. Гришакова «САГА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Кино-видеостудия «Архипелаг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КРОО по развитию русских традиций и сибирской самобытности «Живая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СтАрина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Красноярская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краевая белорусская национально-культурная автономия «Беларусь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06942"/>
            <a:ext cx="9144000" cy="573325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Земляческие встречи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групп)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ДК «Кировский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(март, октябрь)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старожильческих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Красноярского края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«Культура русских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старожилов Сибири: проблемы и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перспективы»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ГУНБ, 24.05.2018</a:t>
            </a:r>
            <a:endParaRPr lang="ru-RU" sz="2000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"/>
          <a:stretch/>
        </p:blipFill>
        <p:spPr>
          <a:xfrm>
            <a:off x="5368618" y="1196752"/>
            <a:ext cx="3698635" cy="2684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/>
          <a:stretch/>
        </p:blipFill>
        <p:spPr>
          <a:xfrm>
            <a:off x="5368618" y="4010986"/>
            <a:ext cx="3698843" cy="2670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8408"/>
          <a:stretch/>
        </p:blipFill>
        <p:spPr>
          <a:xfrm>
            <a:off x="107504" y="4244004"/>
            <a:ext cx="518457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0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06942"/>
            <a:ext cx="9144000" cy="573325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старожильческих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Красноярского края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КИЦ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«УСПЕНСКИЙ», 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26.05.2018</a:t>
            </a:r>
            <a:endParaRPr lang="ru-RU" sz="2000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r="3978"/>
          <a:stretch/>
        </p:blipFill>
        <p:spPr>
          <a:xfrm>
            <a:off x="5511119" y="1158006"/>
            <a:ext cx="3551909" cy="2700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14370" r="4524" b="9678"/>
          <a:stretch/>
        </p:blipFill>
        <p:spPr>
          <a:xfrm>
            <a:off x="0" y="3979606"/>
            <a:ext cx="5423116" cy="2664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19" y="3973570"/>
            <a:ext cx="3551909" cy="2661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43" y="2204865"/>
            <a:ext cx="2940166" cy="16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7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ЗЕМЛЯЧЕСТВА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06942"/>
            <a:ext cx="9144000" cy="573325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старожильческих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Красноярского края</a:t>
            </a:r>
            <a:r>
              <a:rPr lang="ru-RU" sz="3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 по приготовлению </a:t>
            </a:r>
            <a:endParaRPr lang="ru-RU" sz="2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старинных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ангарских блюд (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бурдук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икряник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совместный проект с ГЦНТ и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Школой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этножурналистики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ИФиЯК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СФУ.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Ангарское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блюдо «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бурдук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получило статус </a:t>
            </a:r>
            <a:endParaRPr lang="ru-RU" sz="2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ОНН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вошло в Каталог «Нематериальное </a:t>
            </a:r>
            <a:endParaRPr lang="ru-RU" sz="20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наследие народов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(2019):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u="sng" dirty="0">
                <a:hlinkClick r:id="rId2"/>
              </a:rPr>
              <a:t>http://xn--j1agjv.xn--</a:t>
            </a:r>
            <a:r>
              <a:rPr lang="ru-RU" sz="2000" u="sng" dirty="0" smtClean="0">
                <a:hlinkClick r:id="rId2"/>
              </a:rPr>
              <a:t>p1ai/culture/tekhnologiya-</a:t>
            </a:r>
          </a:p>
          <a:p>
            <a:pPr marL="0" indent="0">
              <a:buNone/>
            </a:pPr>
            <a:r>
              <a:rPr lang="ru-RU" sz="2000" u="sng" dirty="0" err="1" smtClean="0">
                <a:hlinkClick r:id="rId2"/>
              </a:rPr>
              <a:t>izgotovleniya-traditsionnogo-sibirskogo-blyuda</a:t>
            </a:r>
            <a:r>
              <a:rPr lang="ru-RU" sz="2000" u="sng" dirty="0" smtClean="0">
                <a:hlinkClick r:id="rId2"/>
              </a:rPr>
              <a:t>-</a:t>
            </a:r>
          </a:p>
          <a:p>
            <a:pPr marL="0" indent="0">
              <a:buNone/>
            </a:pPr>
            <a:r>
              <a:rPr lang="ru-RU" sz="2000" u="sng" dirty="0" err="1" smtClean="0">
                <a:hlinkClick r:id="rId2"/>
              </a:rPr>
              <a:t>burduk</a:t>
            </a:r>
            <a:r>
              <a:rPr lang="ru-RU" sz="2000" u="sng" dirty="0" smtClean="0">
                <a:hlinkClick r:id="rId2"/>
              </a:rPr>
              <a:t>-</a:t>
            </a:r>
            <a:r>
              <a:rPr lang="ru-RU" sz="2000" u="sng" dirty="0" err="1" smtClean="0">
                <a:hlinkClick r:id="rId2"/>
              </a:rPr>
              <a:t>kezhemskiy</a:t>
            </a:r>
            <a:r>
              <a:rPr lang="ru-RU" sz="2000" u="sng" dirty="0" smtClean="0">
                <a:hlinkClick r:id="rId2"/>
              </a:rPr>
              <a:t>-</a:t>
            </a:r>
            <a:r>
              <a:rPr lang="ru-RU" sz="2000" u="sng" dirty="0" err="1" smtClean="0">
                <a:hlinkClick r:id="rId2"/>
              </a:rPr>
              <a:t>rayon</a:t>
            </a:r>
            <a:r>
              <a:rPr lang="ru-RU" sz="2000" u="sng" dirty="0" smtClean="0">
                <a:hlinkClick r:id="rId2"/>
              </a:rPr>
              <a:t>-</a:t>
            </a:r>
            <a:r>
              <a:rPr lang="ru-RU" sz="2000" u="sng" dirty="0" err="1" smtClean="0">
                <a:hlinkClick r:id="rId2"/>
              </a:rPr>
              <a:t>krasnoyarskogo</a:t>
            </a:r>
            <a:r>
              <a:rPr lang="ru-RU" sz="2000" u="sng" dirty="0" smtClean="0">
                <a:hlinkClick r:id="rId2"/>
              </a:rPr>
              <a:t>-k</a:t>
            </a:r>
            <a:r>
              <a:rPr lang="ru-RU" sz="2000" u="sng" dirty="0">
                <a:hlinkClick r:id="rId2"/>
              </a:rPr>
              <a:t>/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000" i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«Славянский двор», 16.05.2018</a:t>
            </a:r>
          </a:p>
          <a:p>
            <a:pPr marL="0" indent="0">
              <a:buNone/>
            </a:pPr>
            <a:endParaRPr lang="ru-RU" sz="2000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4757" r="22858"/>
          <a:stretch/>
        </p:blipFill>
        <p:spPr>
          <a:xfrm>
            <a:off x="5254857" y="1092215"/>
            <a:ext cx="3779912" cy="2883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t="3448" r="10066"/>
          <a:stretch/>
        </p:blipFill>
        <p:spPr>
          <a:xfrm>
            <a:off x="5269143" y="4066132"/>
            <a:ext cx="3765626" cy="27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2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" y="0"/>
            <a:ext cx="9144000" cy="1052736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благодарения Малой Родины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Красноярск-Дивногорск, 20-21.10 2018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r="39951"/>
          <a:stretch/>
        </p:blipFill>
        <p:spPr>
          <a:xfrm>
            <a:off x="8566" y="1052736"/>
            <a:ext cx="2406443" cy="5805264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8566" y="1628800"/>
            <a:ext cx="9027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"/>
          <a:stretch/>
        </p:blipFill>
        <p:spPr>
          <a:xfrm>
            <a:off x="2415009" y="1071202"/>
            <a:ext cx="4461247" cy="27955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/>
        </p:blipFill>
        <p:spPr>
          <a:xfrm>
            <a:off x="2415009" y="3933056"/>
            <a:ext cx="6621487" cy="29249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2750" b="9051"/>
          <a:stretch/>
        </p:blipFill>
        <p:spPr>
          <a:xfrm>
            <a:off x="6988332" y="771668"/>
            <a:ext cx="2068692" cy="36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15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</TotalTime>
  <Words>588</Words>
  <Application>Microsoft Office PowerPoint</Application>
  <PresentationFormat>Экран (4:3)</PresentationFormat>
  <Paragraphs>154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 ОТЧЁТ о работе  Красноярской региональной общественной организации  по сохранению культуры  русских старожилов Сибири «КЕЖЕМСКОЕ ЗЕМЛЯЧЕСТВО» за 2018 год</vt:lpstr>
      <vt:lpstr>  I. ПОЗИЦИОНИРОВАНИЕ ЗЕМЛЯЧЕСТВА  </vt:lpstr>
      <vt:lpstr>  I. ПОЗИЦИОНИРОВАНИЕ ЗЕМЛЯЧЕСТВА  </vt:lpstr>
      <vt:lpstr>  I. ПОЗИЦИОНИРОВАНИЕ ЗЕМЛЯЧЕСТВА  </vt:lpstr>
      <vt:lpstr> I. ПОЗИЦИОНИРОВАНИЕ ЗЕМЛЯЧЕСТВА  </vt:lpstr>
      <vt:lpstr>II. МЕРОПРИЯТИЯ ЗЕМЛЯЧЕСТВА</vt:lpstr>
      <vt:lpstr>II. МЕРОПРИЯТИЯ ЗЕМЛЯЧЕСТВА</vt:lpstr>
      <vt:lpstr>II. МЕРОПРИЯТИЯ ЗЕМЛЯЧЕСТВА</vt:lpstr>
      <vt:lpstr>  День благодарения Малой Родины  Красноярск-Дивногорск, 20-21.10 2018 </vt:lpstr>
      <vt:lpstr>Презентация PowerPoint</vt:lpstr>
      <vt:lpstr>II. МЕРОПРИЯТИЯ ЗЕМЛЯЧЕСТВА</vt:lpstr>
      <vt:lpstr> Мероприятие «РУССКИЕ СТАРОЖИЛЫ СИБИРИ»  КИЦ «УСПЕНСКИЙ», 15.12.2018 </vt:lpstr>
      <vt:lpstr>II. МЕРОПРИЯТИЯ ЗЕМЛЯЧЕСТВА</vt:lpstr>
      <vt:lpstr>Презентация PowerPoint</vt:lpstr>
      <vt:lpstr>II. МЕРОПРИЯТИЯ ЗЕМЛЯЧЕСТВА</vt:lpstr>
      <vt:lpstr>III. РЕКЛАМНО - ИНФОРМАЦИОННАЯ ДЕЯТЕЛЬНОСТЬ</vt:lpstr>
    </vt:vector>
  </TitlesOfParts>
  <Company>kkkm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книги «ЖИВЁТ ОБЛИК  РОДИНЫ С НАМИ»</dc:title>
  <dc:creator>karnauhova</dc:creator>
  <cp:lastModifiedBy>Windows User</cp:lastModifiedBy>
  <cp:revision>345</cp:revision>
  <dcterms:created xsi:type="dcterms:W3CDTF">2015-11-13T10:32:29Z</dcterms:created>
  <dcterms:modified xsi:type="dcterms:W3CDTF">2020-06-05T06:53:43Z</dcterms:modified>
</cp:coreProperties>
</file>